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</p:sldMasterIdLst>
  <p:notesMasterIdLst>
    <p:notesMasterId r:id="rId7"/>
  </p:notesMasterIdLst>
  <p:sldIdLst>
    <p:sldId id="256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6" d="100"/>
          <a:sy n="56" d="100"/>
        </p:scale>
        <p:origin x="70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BCA09-4121-40B5-9F1D-27A4B05C39E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87806-EDB3-4DB1-AA4F-DB75957C7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6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E02E-1FD3-5607-2D6C-ABFC9E6FD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568045"/>
            <a:ext cx="11174506" cy="3109725"/>
          </a:xfrm>
        </p:spPr>
        <p:txBody>
          <a:bodyPr anchor="t"/>
          <a:lstStyle>
            <a:lvl1pPr algn="ctr">
              <a:lnSpc>
                <a:spcPct val="200000"/>
              </a:lnSpc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941E5-2765-47DB-7FB0-B201FB8E2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882" y="3785347"/>
            <a:ext cx="11174506" cy="211697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59E9ED9-40C9-D2D9-F844-F434AB2B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©2024 Conference Concepts, Inc. 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87848-CB7C-3116-679A-17ED5CA4DB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2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0150-1DFD-8E95-6B90-ABF9D2FE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2267"/>
            <a:ext cx="10515600" cy="949493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72CCD-4DB0-4313-0B4E-25FA27039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03680"/>
            <a:ext cx="10515600" cy="4359238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39D6E-6569-509A-B805-A23166B9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F8737F-AE60-F3C5-0667-7FBF671C6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0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3F0D-D74D-DFDD-C454-09B56DC9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67B8-F7B9-1897-5752-8739FD8D6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68287"/>
            <a:ext cx="5181600" cy="4408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BC2CE-A5DC-6CD5-57F4-1B6259542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68288"/>
            <a:ext cx="5181600" cy="4408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30E8707-3640-72D3-8083-159AA573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CC11B-DDB1-A69F-E87C-CB4724216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EE63-23F1-B712-D81F-E290005C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AA5F66-95DE-B17B-2B9D-B2060B07C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79D39-4F27-6688-AD40-D0BC2D7F7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0F18A28-E8F6-4B07-F621-4B5DEB96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A32F9-B81B-52F2-4845-5C883004AC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8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E02E-1FD3-5607-2D6C-ABFC9E6FD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568045"/>
            <a:ext cx="11174506" cy="3109725"/>
          </a:xfrm>
        </p:spPr>
        <p:txBody>
          <a:bodyPr anchor="t"/>
          <a:lstStyle>
            <a:lvl1pPr algn="ctr">
              <a:lnSpc>
                <a:spcPct val="200000"/>
              </a:lnSpc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941E5-2765-47DB-7FB0-B201FB8E2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882" y="3785347"/>
            <a:ext cx="11174506" cy="211697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59E9ED9-40C9-D2D9-F844-F434AB2B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87848-CB7C-3116-679A-17ED5CA4DB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5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0150-1DFD-8E95-6B90-ABF9D2FE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2267"/>
            <a:ext cx="10515600" cy="2852737"/>
          </a:xfrm>
        </p:spPr>
        <p:txBody>
          <a:bodyPr anchor="t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72CCD-4DB0-4313-0B4E-25FA27039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20422"/>
            <a:ext cx="10515600" cy="234249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39D6E-6569-509A-B805-A23166B9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F8737F-AE60-F3C5-0667-7FBF671C6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3F0D-D74D-DFDD-C454-09B56DC9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67B8-F7B9-1897-5752-8739FD8D6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68287"/>
            <a:ext cx="5181600" cy="4408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BC2CE-A5DC-6CD5-57F4-1B6259542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68288"/>
            <a:ext cx="5181600" cy="4408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30E8707-3640-72D3-8083-159AA573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CC11B-DDB1-A69F-E87C-CB4724216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8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EE63-23F1-B712-D81F-E290005C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AA5F66-95DE-B17B-2B9D-B2060B07C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79D39-4F27-6688-AD40-D0BC2D7F7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0F18A28-E8F6-4B07-F621-4B5DEB96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A32F9-B81B-52F2-4845-5C883004AC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D2EFD-3F1A-CEE9-530B-1202FD47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495"/>
            <a:ext cx="10515600" cy="140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70063-F039-5630-3E7A-828735CF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5371"/>
            <a:ext cx="10515600" cy="4258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5E88-C6D2-6B1A-4D93-889EC79E0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8" y="6300695"/>
            <a:ext cx="2331272" cy="540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44FB7-2099-00ED-88EF-50359CF5D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BBC2-7951-497C-AF2C-ACCBF334D1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886662-0A24-D255-22C1-EDC712D9310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1525" y="566677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5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D2EFD-3F1A-CEE9-530B-1202FD47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495"/>
            <a:ext cx="10515600" cy="140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70063-F039-5630-3E7A-828735CF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5371"/>
            <a:ext cx="10515600" cy="4258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5E88-C6D2-6B1A-4D93-889EC79E0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8" y="6300695"/>
            <a:ext cx="2290632" cy="540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44FB7-2099-00ED-88EF-50359CF5D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BBC2-7951-497C-AF2C-ACCBF334D1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9B2703-7B99-C8FF-CD54-B93E8F155FF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54229" y="566677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1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0F57-9F57-5C4B-9157-060290C1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575" y="1077165"/>
            <a:ext cx="9144000" cy="193357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AF7CA-C840-6D95-D69F-34AE2A485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3676"/>
            <a:ext cx="9144000" cy="1741863"/>
          </a:xfrm>
        </p:spPr>
        <p:txBody>
          <a:bodyPr/>
          <a:lstStyle/>
          <a:p>
            <a:pPr algn="l"/>
            <a:r>
              <a:rPr lang="en-US" dirty="0"/>
              <a:t>Presenter: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F5173-72E9-4148-931E-31A2F2A8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7288" y="6300695"/>
            <a:ext cx="2331272" cy="540496"/>
          </a:xfrm>
        </p:spPr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57215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DC22-DC9B-7C1A-A8FA-0D3C31F43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2266"/>
            <a:ext cx="10515600" cy="939333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ACF28-704C-A06C-080F-744439E41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06682"/>
            <a:ext cx="10515600" cy="435623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553FE-842C-D1D6-CA80-D9CD8E86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FAB5A-70FB-491B-6B31-10168CDF0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B227-583E-C5E3-FED6-CA8FE070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9A81F-AAEC-9D46-9832-B8FE861215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F80E3-BD7A-BD09-99E9-7C4870568D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39C3B-F7EF-A339-E037-F3250DF8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D81FD-B4A8-147A-AEBF-66AF7E64C3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0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676F-DB70-8BDD-B77E-467806E2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A35380-A765-6608-0D0A-888CF8C084A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1F6F6-98FF-F6D2-9977-37E92ACED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C5DD8-E6D6-E24A-27E8-E8CC2751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©2024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678CE-0868-DAFC-8DC0-EB9B535CA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4BBC2-7951-497C-AF2C-ACCBF334D1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1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47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Presentation 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Tedra Dilorenzo</dc:creator>
  <cp:lastModifiedBy>Tedra Dilorenzo</cp:lastModifiedBy>
  <cp:revision>19</cp:revision>
  <dcterms:created xsi:type="dcterms:W3CDTF">2023-03-09T21:12:11Z</dcterms:created>
  <dcterms:modified xsi:type="dcterms:W3CDTF">2024-04-04T19:46:09Z</dcterms:modified>
</cp:coreProperties>
</file>